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-132" y="-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09219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49558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08456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333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6316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1511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65830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97336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21986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09814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46156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14FB5-85EF-44AC-A3BA-1DD65F679C50}" type="datetimeFigureOut">
              <a:rPr lang="es-CO" smtClean="0"/>
              <a:t>13/10/2021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5FFE3E-14B4-4C6F-B766-0253F7421C3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7037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grpSp>
        <p:nvGrpSpPr>
          <p:cNvPr id="8" name="Grupo 7"/>
          <p:cNvGrpSpPr/>
          <p:nvPr/>
        </p:nvGrpSpPr>
        <p:grpSpPr>
          <a:xfrm>
            <a:off x="469900" y="-2009775"/>
            <a:ext cx="9102648" cy="9540875"/>
            <a:chOff x="1641553" y="-2454275"/>
            <a:chExt cx="9102648" cy="9540875"/>
          </a:xfrm>
        </p:grpSpPr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89340">
              <a:off x="498553" y="-914400"/>
              <a:ext cx="9144000" cy="6858000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89340">
              <a:off x="2743201" y="-1311275"/>
              <a:ext cx="9144000" cy="685800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689340">
              <a:off x="1524000" y="-1112837"/>
              <a:ext cx="9144000" cy="685800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259639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127" t="20649" r="35017" b="19372"/>
          <a:stretch/>
        </p:blipFill>
        <p:spPr>
          <a:xfrm>
            <a:off x="3771900" y="-139700"/>
            <a:ext cx="5715000" cy="7283507"/>
          </a:xfrm>
          <a:prstGeom prst="rect">
            <a:avLst/>
          </a:prstGeom>
        </p:spPr>
      </p:pic>
      <p:pic>
        <p:nvPicPr>
          <p:cNvPr id="5" name="Marcador de contenido 3"/>
          <p:cNvPicPr>
            <a:picLocks noChangeAspect="1"/>
          </p:cNvPicPr>
          <p:nvPr/>
        </p:nvPicPr>
        <p:blipFill rotWithShape="1">
          <a:blip r:embed="rId2"/>
          <a:srcRect l="22911" t="20649" r="35017" b="19372"/>
          <a:stretch/>
        </p:blipFill>
        <p:spPr>
          <a:xfrm>
            <a:off x="3718400" y="-139701"/>
            <a:ext cx="5821999" cy="72835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907" y="-213676"/>
            <a:ext cx="5822185" cy="7285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61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/>
          <p:cNvGrpSpPr/>
          <p:nvPr/>
        </p:nvGrpSpPr>
        <p:grpSpPr>
          <a:xfrm>
            <a:off x="4113825" y="-139701"/>
            <a:ext cx="5017475" cy="6858000"/>
            <a:chOff x="4113825" y="-139701"/>
            <a:chExt cx="5017475" cy="6858000"/>
          </a:xfrm>
        </p:grpSpPr>
        <p:pic>
          <p:nvPicPr>
            <p:cNvPr id="1030" name="Picture 6" descr="Vintage Que Mira La Pared De Ladrillo De Color Blanco útil Como Fondo  Fotos, Retratos, Imágenes Y Fotografía De Archivo Libres De Derecho. Image  52502917.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3825" y="0"/>
              <a:ext cx="5017475" cy="6718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Imagen 3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100000" l="0" r="100000">
                          <a14:backgroundMark x1="1583" y1="15188" x2="2333" y2="68313"/>
                          <a14:backgroundMark x1="4083" y1="22750" x2="4083" y2="72063"/>
                          <a14:backgroundMark x1="98667" y1="66875" x2="98667" y2="78125"/>
                          <a14:backgroundMark x1="95167" y1="69438" x2="95917" y2="73125"/>
                          <a14:backgroundMark x1="96167" y1="78875" x2="96667" y2="72438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colorTemperature colorTemp="88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4"/>
            <a:stretch/>
          </p:blipFill>
          <p:spPr>
            <a:xfrm>
              <a:off x="4113825" y="-139701"/>
              <a:ext cx="5017475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08160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ondos para fotos- Ladrillos blancos 1x1 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4"/>
          <a:stretch/>
        </p:blipFill>
        <p:spPr bwMode="auto">
          <a:xfrm>
            <a:off x="4787899" y="538162"/>
            <a:ext cx="4089401" cy="606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8" b="100000" l="9942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590" t="10090" r="4063"/>
          <a:stretch/>
        </p:blipFill>
        <p:spPr>
          <a:xfrm>
            <a:off x="4787899" y="558800"/>
            <a:ext cx="4089401" cy="6040438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0614" y="395977"/>
            <a:ext cx="4090771" cy="606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99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0</Words>
  <Application>Microsoft Office PowerPoint</Application>
  <PresentationFormat>Panorámica</PresentationFormat>
  <Paragraphs>0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>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Cuenta Microsoft</dc:creator>
  <cp:lastModifiedBy>Cuenta Microsoft</cp:lastModifiedBy>
  <cp:revision>4</cp:revision>
  <dcterms:created xsi:type="dcterms:W3CDTF">2021-10-13T21:32:19Z</dcterms:created>
  <dcterms:modified xsi:type="dcterms:W3CDTF">2021-10-14T00:00:16Z</dcterms:modified>
</cp:coreProperties>
</file>

<file path=docProps/thumbnail.jpeg>
</file>